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6" r:id="rId3"/>
    <p:sldId id="262" r:id="rId4"/>
    <p:sldId id="263" r:id="rId5"/>
    <p:sldId id="264" r:id="rId6"/>
    <p:sldId id="258" r:id="rId7"/>
    <p:sldId id="260" r:id="rId8"/>
    <p:sldId id="265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96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7" r:id="rId32"/>
    <p:sldId id="298" r:id="rId33"/>
    <p:sldId id="29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9B61B-FF5B-49FC-84F7-FD048B6F91AE}" v="12" dt="2019-11-26T22:23:27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5B759-B7F3-44D6-A172-3BF8456B9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034AD7-2742-4DDC-AC70-4DBCAF159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7DF302-FE95-4D1F-83DE-0A03A388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B374B5-A026-41D2-9F4C-57CCE76C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54B42-42C3-4016-A43C-197888FE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80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B378C-C056-49C7-9D62-1F75E9DB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9A518F-9ABC-449D-9631-654244E06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47E937-3998-45FD-8FD8-B2E626CD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285BFB-D645-4133-9D7B-0B411A94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0E72B-E6AA-460F-92AC-6043F635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53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60A1AF-35C8-4AFE-86CE-C448627AB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933647-6BC4-4A3C-9913-7B8CD66F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CA8C8-CE35-417D-A557-1C51BECB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3244C9-1565-4697-9222-C4758AE9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8EDB09-CD9A-48D1-ADF1-2366747D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78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A0594-727C-4111-BA46-D548455C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24C6A-7DA2-4A25-811F-03CD333F7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C3F62C-747C-427D-BA67-54C6887E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F72388-685B-42F8-9F42-43F565BD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5AAC0D-3E9D-4C11-9C57-6213E529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28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1F288-1451-4FE1-98CB-87EBF69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3EF2BE-0176-4374-9C9A-36E2EC95D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4B483-6592-4931-8092-A1BFB709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85E1E3-A238-4903-BB45-264D01FE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101F4-3891-4112-ABDF-C27EDCEC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9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D224A-6E98-4611-AB3A-DB1AF913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710275-4B2D-4F38-A29C-2DC6DAAE2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7618C5-4DDD-4983-8789-208E7586A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EE314D-8072-43EC-8E21-8348B67C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5974E6-D5A4-4ACB-AB3F-57DBA9B4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A9BECF-6BF7-4C95-BEFB-3B497A3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0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F988E-0E48-477F-8F7D-7CE3C3E2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B3BA9A-BC3A-4AD3-B6E1-A69F618E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A52A14-BAED-4E80-A6B0-902DCB7D7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CC7008-BBE1-4676-83FA-4064E7FFD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64ED06-983E-4A73-AFB7-EAC6BA670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AA1922F-237A-4FEA-A93B-EE69F33C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8DEA3E-F6A2-4EE3-B12F-7654F6E0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B201161-EA33-4C35-A9C8-0F6BF3B4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78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36A39-198C-4329-ADF7-18A76E15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B6BB5-6698-4C4F-960F-563C424D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83BBBC-7629-47F0-93A5-F6FACDA8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22E9BC-7013-477E-A75D-BADB1BEB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12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2B03FB-E70C-49B6-9ABB-7CDE0361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15F149C-C2BD-4DCC-8042-817DDD7A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15120E-D5C3-4200-B63E-D0498F17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4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9DB2D-DFF5-408A-8129-7FB5E3CB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19C7AF-D515-40F2-A609-48E1B8562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DEFEAF-B381-40E7-9552-8710DE45E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3C6736-800B-4111-9182-491BDAD4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50ABA9-9094-444A-B978-4674712F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67B00A-2D1E-4E56-9C3F-136130A3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54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7C6D1-3CD3-4233-8BDF-D39F0ABD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C16C0F-6564-4256-9AE9-F107D942F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DB721B-85D0-461F-92B4-97A02481B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BD1C7D-B6EC-4EBA-9274-39670A0C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C2D68A-339A-40F4-A0B3-198ABE98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B54784-97A5-4B78-959A-C746342F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16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A46C2-0D55-4EFE-A1AA-75FEE960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E4BBC-A416-417F-9E01-11D6E679F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BAEB7B-D490-471D-9E7E-47E32FC35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C40F9-CC6E-4F22-82A4-6F492DFA555A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8B3823-B795-4559-8E16-8C89BE33F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3C22F-6F69-4AC1-936E-7F915486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AD15C-310B-45F7-B66B-778A7E818E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eletrônico, circuito&#10;&#10;Descrição gerada com muito alta confiança">
            <a:extLst>
              <a:ext uri="{FF2B5EF4-FFF2-40B4-BE49-F238E27FC236}">
                <a16:creationId xmlns:a16="http://schemas.microsoft.com/office/drawing/2014/main" id="{28040B84-A7E4-461E-AD26-2EB938D1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0"/>
            <a:ext cx="12191998" cy="68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9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20A446-0E4E-49FC-B72A-099066DB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8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87266C-0E0A-492E-A80C-7804F9486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9E5503-A0DA-4304-8804-06C91EAA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3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1A8D19-9F7B-4EE7-9F58-A5340086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83D40B-C9B4-4C3E-96BB-1DCE62390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362BF8B-A69F-4F25-A816-83EC1523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2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1D011AE-7E16-4A00-9DDF-C55DF2FEA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BCF0F2C-3166-42AC-8B7D-70AAB441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D20AE1-65AE-4EC9-A132-FA60A8D1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0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8BACB3-AB74-4324-BEFC-6A7E21CC4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04AAB20-A3E2-4F09-978B-11231970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" y="0"/>
            <a:ext cx="12098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1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BF4AA49-18D8-446A-8368-79564956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6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183296D-657D-480A-8818-78B2CE8A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34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E29F1B2-795F-4655-B20A-9B439217F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7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240B5F-6CC6-4AA5-9B20-B67538F3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3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BD6B5A5-5CC9-45C7-8CBA-8E7AB296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21A5F2-0359-475D-A4A3-7E27F4B2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0C88C-4DAA-45E8-914B-C7639A77A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34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B3F289C-AA39-4B9B-AFAA-BB382190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60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46BCE8-C582-478C-A56E-7A9B4E2AE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C379DD-B9C5-4513-BFA1-320A13831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649CFE-6244-41B8-9CC9-98F596A2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0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1A1B4C-BD12-4CFB-8562-8F6D180F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57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06B63C-95DC-480C-9AAB-9F80D0E87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64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C159E5-E15E-464F-87F0-95AF075E7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BBB4F7-F4BC-4F95-AF2E-D2BD3964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8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FA1F4E-AF94-4C39-B803-6157D7D1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F69486-CB9D-4C00-8728-A647C4F52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A2BDFD-B8DC-4733-88F1-D6548425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00DB94-4C7F-41AB-AE5F-B0F882898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1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8D01BC-627A-4509-9C83-1698C386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5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D9DCFEA-6089-41B0-887D-14EF85F6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10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christopher</dc:creator>
  <cp:lastModifiedBy>John Oliver andrade</cp:lastModifiedBy>
  <cp:revision>35</cp:revision>
  <dcterms:created xsi:type="dcterms:W3CDTF">2018-06-28T03:22:43Z</dcterms:created>
  <dcterms:modified xsi:type="dcterms:W3CDTF">2019-11-26T22:23:29Z</dcterms:modified>
</cp:coreProperties>
</file>